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97" r:id="rId4"/>
    <p:sldId id="295" r:id="rId5"/>
    <p:sldId id="296" r:id="rId6"/>
    <p:sldId id="283" r:id="rId7"/>
    <p:sldId id="284" r:id="rId8"/>
    <p:sldId id="285" r:id="rId9"/>
    <p:sldId id="272" r:id="rId10"/>
    <p:sldId id="274" r:id="rId11"/>
    <p:sldId id="275" r:id="rId12"/>
    <p:sldId id="276" r:id="rId13"/>
    <p:sldId id="277" r:id="rId14"/>
    <p:sldId id="287" r:id="rId15"/>
    <p:sldId id="289" r:id="rId16"/>
    <p:sldId id="264" r:id="rId17"/>
    <p:sldId id="266" r:id="rId18"/>
    <p:sldId id="268" r:id="rId19"/>
  </p:sldIdLst>
  <p:sldSz cx="9144000" cy="6858000" type="screen4x3"/>
  <p:notesSz cx="7102475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มุมมน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มุมมน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มุมมน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มุมมน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44F5C5-751B-4955-B67D-909726A682B9}" type="datetimeFigureOut">
              <a:rPr lang="th-TH" smtClean="0"/>
              <a:pPr/>
              <a:t>21/05/63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30AF86-80AE-417B-9E43-9853ACC1C54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72400" cy="1143000"/>
          </a:xfrm>
        </p:spPr>
        <p:txBody>
          <a:bodyPr/>
          <a:lstStyle/>
          <a:p>
            <a:r>
              <a:rPr lang="th-TH" dirty="0" smtClean="0"/>
              <a:t>ทบทวนใช้งานโปรแกรม </a:t>
            </a:r>
            <a:r>
              <a:rPr lang="en-US" dirty="0" err="1" smtClean="0"/>
              <a:t>Weblab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7929618" cy="31432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การตรวจสอบเวอร์ชันของ </a:t>
            </a:r>
            <a:r>
              <a:rPr lang="en-US" dirty="0" smtClean="0"/>
              <a:t>Internet Explorer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การเข้าใช้งานโปรแกรม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การ </a:t>
            </a:r>
            <a:r>
              <a:rPr lang="en-US" dirty="0" smtClean="0"/>
              <a:t>Log in </a:t>
            </a:r>
            <a:r>
              <a:rPr lang="th-TH" dirty="0" smtClean="0"/>
              <a:t>เข้าระบบ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การ </a:t>
            </a:r>
            <a:r>
              <a:rPr lang="en-US" dirty="0" smtClean="0"/>
              <a:t>Create Order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การ </a:t>
            </a:r>
            <a:r>
              <a:rPr lang="en-US" dirty="0" smtClean="0"/>
              <a:t>Accept / Reject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การดูผลการตรวจวิเคราะห์ / การพิมพ์ผล</a:t>
            </a:r>
          </a:p>
          <a:p>
            <a:pPr marL="514350" indent="-514350">
              <a:buNone/>
            </a:pPr>
            <a:endParaRPr lang="th-TH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เนื้อหา</a:t>
            </a:r>
            <a:endParaRPr lang="th-TH" dirty="0"/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571472" y="5000636"/>
            <a:ext cx="7929618" cy="12144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357158" y="5143512"/>
            <a:ext cx="7929618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นายเกรียงไกร  คงสุข</a:t>
            </a:r>
            <a:b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th-TH" sz="2600" dirty="0" smtClean="0"/>
              <a:t>กลุ่ม</a:t>
            </a:r>
            <a:r>
              <a:rPr lang="th-TH" sz="2600" dirty="0" smtClean="0"/>
              <a:t>งานเทคนิคการแพทย์ โรงพยาบาลขอนแก่น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4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h-TH" altLang="en-US" sz="4000" dirty="0" smtClean="0"/>
              <a:t>การ </a:t>
            </a:r>
            <a:r>
              <a:rPr lang="en-US" altLang="en-US" sz="4000" dirty="0" smtClean="0"/>
              <a:t>Create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5E6E227-3C08-4050-A475-6056AB1648A1}" type="datetime3">
              <a:rPr lang="en-US" smtClean="0"/>
              <a:pPr>
                <a:defRPr/>
              </a:pPr>
              <a:t>21 May 2020</a:t>
            </a:fld>
            <a:r>
              <a:rPr lang="de-DE" smtClean="0"/>
              <a:t>    </a:t>
            </a:r>
            <a:r>
              <a:rPr lang="en-US" smtClean="0"/>
              <a:t>page</a:t>
            </a:r>
            <a:r>
              <a:rPr lang="de-DE" smtClean="0"/>
              <a:t> </a:t>
            </a:r>
            <a:fld id="{52FCD79D-CB8D-4C37-B2F1-76798E8ACB9B}" type="slidenum">
              <a:rPr lang="en-US" smtClean="0"/>
              <a:pPr>
                <a:defRPr/>
              </a:pPr>
              <a:t>10</a:t>
            </a:fld>
            <a:r>
              <a:rPr lang="en-US" smtClean="0"/>
              <a:t>    </a:t>
            </a:r>
            <a:r>
              <a:rPr lang="de-DE" smtClean="0"/>
              <a:t>© 2009 Roche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/>
          <a:stretch/>
        </p:blipFill>
        <p:spPr bwMode="auto">
          <a:xfrm>
            <a:off x="0" y="1338943"/>
            <a:ext cx="9144000" cy="570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39969" y="1988840"/>
            <a:ext cx="1230923" cy="1770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87824" y="2141240"/>
            <a:ext cx="2095019" cy="7116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2497088"/>
            <a:ext cx="3337773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สามารถใช้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HN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ของรพ.ต้นทางได้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91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5E6E227-3C08-4050-A475-6056AB1648A1}" type="datetime3">
              <a:rPr lang="en-US" smtClean="0"/>
              <a:pPr>
                <a:defRPr/>
              </a:pPr>
              <a:t>21 May 2020</a:t>
            </a:fld>
            <a:r>
              <a:rPr lang="de-DE" smtClean="0"/>
              <a:t>    </a:t>
            </a:r>
            <a:r>
              <a:rPr lang="en-US" smtClean="0"/>
              <a:t>page</a:t>
            </a:r>
            <a:r>
              <a:rPr lang="de-DE" smtClean="0"/>
              <a:t> </a:t>
            </a:r>
            <a:fld id="{5E00D717-8CE7-4056-AB83-FF1B68DD4447}" type="slidenum">
              <a:rPr lang="en-US" smtClean="0"/>
              <a:pPr>
                <a:defRPr/>
              </a:pPr>
              <a:t>11</a:t>
            </a:fld>
            <a:r>
              <a:rPr lang="en-US" smtClean="0"/>
              <a:t>    </a:t>
            </a:r>
            <a:r>
              <a:rPr lang="de-DE" smtClean="0"/>
              <a:t>© 2009 Roche</a:t>
            </a: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1570892" y="1665288"/>
            <a:ext cx="1230923" cy="3540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1037" y="2204864"/>
            <a:ext cx="1302931" cy="5040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88224" y="2132856"/>
            <a:ext cx="2088232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50114" y="3573016"/>
            <a:ext cx="6494294" cy="30243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91264" cy="9221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 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Order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777285" y="3321968"/>
            <a:ext cx="2130711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ใส่ชื่อ-นามสกุล อายุ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8313" y="5162850"/>
            <a:ext cx="1222322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เลือก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605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5E6E227-3C08-4050-A475-6056AB1648A1}" type="datetime3">
              <a:rPr lang="en-US" smtClean="0"/>
              <a:pPr>
                <a:defRPr/>
              </a:pPr>
              <a:t>21 May 2020</a:t>
            </a:fld>
            <a:r>
              <a:rPr lang="de-DE" smtClean="0"/>
              <a:t>    </a:t>
            </a:r>
            <a:r>
              <a:rPr lang="en-US" smtClean="0"/>
              <a:t>page</a:t>
            </a:r>
            <a:r>
              <a:rPr lang="de-DE" smtClean="0"/>
              <a:t> </a:t>
            </a:r>
            <a:fld id="{FEA4FC0E-C713-4BD8-A380-1545D256B41F}" type="slidenum">
              <a:rPr lang="en-US" smtClean="0"/>
              <a:pPr>
                <a:defRPr/>
              </a:pPr>
              <a:t>12</a:t>
            </a:fld>
            <a:r>
              <a:rPr lang="en-US" smtClean="0"/>
              <a:t>    </a:t>
            </a:r>
            <a:r>
              <a:rPr lang="de-DE" smtClean="0"/>
              <a:t>© 2009 Roche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70892" y="1665288"/>
            <a:ext cx="1230923" cy="3540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7315200" y="1771650"/>
            <a:ext cx="820615" cy="260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cxnSp>
        <p:nvCxnSpPr>
          <p:cNvPr id="14344" name="Straight Arrow Connector 2"/>
          <p:cNvCxnSpPr>
            <a:cxnSpLocks noChangeShapeType="1"/>
          </p:cNvCxnSpPr>
          <p:nvPr/>
        </p:nvCxnSpPr>
        <p:spPr bwMode="auto">
          <a:xfrm>
            <a:off x="2801815" y="1843089"/>
            <a:ext cx="4513385" cy="5873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45" name="Straight Arrow Connector 7"/>
          <p:cNvCxnSpPr>
            <a:cxnSpLocks noChangeShapeType="1"/>
            <a:endCxn id="14343" idx="1"/>
          </p:cNvCxnSpPr>
          <p:nvPr/>
        </p:nvCxnSpPr>
        <p:spPr bwMode="auto">
          <a:xfrm>
            <a:off x="2801815" y="1871663"/>
            <a:ext cx="4513385" cy="30162"/>
          </a:xfrm>
          <a:prstGeom prst="straightConnector1">
            <a:avLst/>
          </a:prstGeom>
          <a:noFill/>
          <a:ln w="12700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91264" cy="9221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 </a:t>
            </a: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Order</a:t>
            </a:r>
            <a:endParaRPr kumimoji="0" lang="en-US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8340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5E6E227-3C08-4050-A475-6056AB1648A1}" type="datetime3">
              <a:rPr lang="en-US" smtClean="0"/>
              <a:pPr>
                <a:defRPr/>
              </a:pPr>
              <a:t>21 May 2020</a:t>
            </a:fld>
            <a:r>
              <a:rPr lang="de-DE" smtClean="0"/>
              <a:t>    </a:t>
            </a:r>
            <a:r>
              <a:rPr lang="en-US" smtClean="0"/>
              <a:t>page</a:t>
            </a:r>
            <a:r>
              <a:rPr lang="de-DE" smtClean="0"/>
              <a:t> </a:t>
            </a:r>
            <a:fld id="{F7C1B4B7-B58D-41E2-AE94-CD0D023676C4}" type="slidenum">
              <a:rPr lang="en-US" smtClean="0"/>
              <a:pPr>
                <a:defRPr/>
              </a:pPr>
              <a:t>13</a:t>
            </a:fld>
            <a:r>
              <a:rPr lang="en-US" smtClean="0"/>
              <a:t>    </a:t>
            </a:r>
            <a:r>
              <a:rPr lang="de-DE" smtClean="0"/>
              <a:t>© 2009 Roche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91264" cy="92211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 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8" y="1785926"/>
            <a:ext cx="133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กด </a:t>
            </a:r>
            <a:r>
              <a:rPr lang="en-US" dirty="0" smtClean="0"/>
              <a:t>View</a:t>
            </a:r>
            <a:endParaRPr lang="th-TH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303262" y="2708920"/>
            <a:ext cx="159530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Successfully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69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dirty="0" smtClean="0"/>
              <a:t>การดูผลการตรวจวิเคราะห์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8316" r="11596"/>
          <a:stretch/>
        </p:blipFill>
        <p:spPr bwMode="auto">
          <a:xfrm>
            <a:off x="467544" y="1268760"/>
            <a:ext cx="7416824" cy="495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4008" y="2996952"/>
            <a:ext cx="2880320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กด</a:t>
            </a:r>
            <a:r>
              <a:rPr lang="th-TH" sz="1800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คลิ๊ก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เข้าไปเพื่อดูผลตรวจ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ลูกศรซ้าย 3"/>
          <p:cNvSpPr/>
          <p:nvPr/>
        </p:nvSpPr>
        <p:spPr>
          <a:xfrm>
            <a:off x="2339752" y="3140968"/>
            <a:ext cx="2304256" cy="3361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1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7960" r="12523"/>
          <a:stretch/>
        </p:blipFill>
        <p:spPr bwMode="auto">
          <a:xfrm>
            <a:off x="395536" y="1196752"/>
            <a:ext cx="7850459" cy="528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868144" y="2613158"/>
            <a:ext cx="1944216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896" y="3477083"/>
            <a:ext cx="3456384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กด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Print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หากต้องการพิมพ์ผล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ลูกศรขึ้น 7"/>
          <p:cNvSpPr/>
          <p:nvPr/>
        </p:nvSpPr>
        <p:spPr>
          <a:xfrm rot="2570609">
            <a:off x="5783816" y="2287660"/>
            <a:ext cx="360040" cy="12961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การดูผลการตรวจวิเคราะห์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67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936" y="2996952"/>
            <a:ext cx="3528392" cy="867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หากใช้งานครั้งแรก จะติดบล็อก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add-on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ของ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security  warning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การดูผลการตรวจวิเคราะห์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95936" y="2996952"/>
            <a:ext cx="3528392" cy="867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ให้</a:t>
            </a:r>
            <a:r>
              <a:rPr lang="th-TH" sz="1800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คลิ๊ก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เลือก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Run Add-on on all websites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เพื่อ</a:t>
            </a:r>
            <a:r>
              <a:rPr lang="th-TH" sz="1800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ปลกล็อก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การดูผลการตรวจวิเคราะห์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91880" y="1988840"/>
            <a:ext cx="3528392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กด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print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เพื่อทำการพิมพ์ผล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ลูกศรซ้าย 3"/>
          <p:cNvSpPr/>
          <p:nvPr/>
        </p:nvSpPr>
        <p:spPr>
          <a:xfrm rot="612676">
            <a:off x="745334" y="1629173"/>
            <a:ext cx="27363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8229" y="1268760"/>
            <a:ext cx="551364" cy="3012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การดูผลการตรวจวิเคราะห์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7" b="24210"/>
          <a:stretch/>
        </p:blipFill>
        <p:spPr bwMode="auto">
          <a:xfrm>
            <a:off x="323528" y="1196752"/>
            <a:ext cx="7848872" cy="560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80735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h-TH" sz="4000" dirty="0" smtClean="0"/>
              <a:t>การเข้าใช้งานโปรแกรม</a:t>
            </a:r>
            <a:endParaRPr lang="th-TH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34682" y="3645024"/>
            <a:ext cx="619477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เข้าสู่ </a:t>
            </a:r>
            <a:r>
              <a:rPr lang="en-US" dirty="0" smtClean="0"/>
              <a:t>Internet Explorer  </a:t>
            </a:r>
            <a:r>
              <a:rPr lang="th-TH" dirty="0" smtClean="0"/>
              <a:t>ใส่ </a:t>
            </a:r>
            <a:r>
              <a:rPr lang="en-US" dirty="0" smtClean="0"/>
              <a:t>URL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/>
              <a:t>http://203.157.88.98/weblab_orderer/</a:t>
            </a:r>
            <a:endParaRPr lang="th-TH" dirty="0"/>
          </a:p>
          <a:p>
            <a:endParaRPr lang="th-TH" dirty="0"/>
          </a:p>
        </p:txBody>
      </p:sp>
      <p:sp>
        <p:nvSpPr>
          <p:cNvPr id="8" name="ลูกศรขึ้น 7"/>
          <p:cNvSpPr/>
          <p:nvPr/>
        </p:nvSpPr>
        <p:spPr>
          <a:xfrm>
            <a:off x="1026265" y="1628800"/>
            <a:ext cx="360040" cy="158417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9" r="15493" b="-10843"/>
          <a:stretch/>
        </p:blipFill>
        <p:spPr bwMode="auto">
          <a:xfrm>
            <a:off x="0" y="1132114"/>
            <a:ext cx="9144000" cy="56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725144"/>
            <a:ext cx="590465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กด </a:t>
            </a:r>
            <a:r>
              <a:rPr lang="en-US" dirty="0" smtClean="0"/>
              <a:t>Runtime Install </a:t>
            </a:r>
            <a:r>
              <a:rPr lang="th-TH" dirty="0" smtClean="0"/>
              <a:t>เพื่อ </a:t>
            </a:r>
            <a:r>
              <a:rPr lang="en-US" dirty="0" err="1" smtClean="0"/>
              <a:t>dowload</a:t>
            </a:r>
            <a:r>
              <a:rPr lang="en-US" dirty="0"/>
              <a:t> Crystal Report XI R2 Active-X Viewer</a:t>
            </a:r>
            <a:endParaRPr lang="th-TH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6707765" y="4513211"/>
            <a:ext cx="792088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457200" y="274638"/>
            <a:ext cx="8291264" cy="78073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การเข้าใช้งานโปรแกรมครั้งแรก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กรณีใช้ </a:t>
            </a:r>
            <a:r>
              <a:rPr lang="en-US" dirty="0" smtClean="0"/>
              <a:t>Internet Explorer Version </a:t>
            </a:r>
            <a:r>
              <a:rPr lang="th-TH" dirty="0" smtClean="0"/>
              <a:t>9 ขึ้นไป</a:t>
            </a:r>
            <a:br>
              <a:rPr lang="th-TH" dirty="0" smtClean="0"/>
            </a:br>
            <a:r>
              <a:rPr lang="th-TH" dirty="0" smtClean="0"/>
              <a:t>ต้องทำการ </a:t>
            </a:r>
            <a:r>
              <a:rPr lang="en-US" dirty="0" smtClean="0"/>
              <a:t>Compatibility setting </a:t>
            </a:r>
            <a:r>
              <a:rPr lang="th-TH" dirty="0" smtClean="0"/>
              <a:t>ก่อน</a:t>
            </a:r>
            <a:endParaRPr lang="th-TH" dirty="0"/>
          </a:p>
        </p:txBody>
      </p:sp>
      <p:pic>
        <p:nvPicPr>
          <p:cNvPr id="4" name="Content Placeholder 3" descr="bandicam 2017-06-19 15-35-51-5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785926"/>
            <a:ext cx="3814405" cy="4572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285992"/>
            <a:ext cx="4222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กด </a:t>
            </a:r>
            <a:r>
              <a:rPr lang="en-US" dirty="0" smtClean="0"/>
              <a:t>tool </a:t>
            </a:r>
            <a:r>
              <a:rPr lang="th-TH" dirty="0" smtClean="0"/>
              <a:t>เลือก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Compatibility view setting</a:t>
            </a:r>
            <a:endParaRPr lang="th-TH" dirty="0"/>
          </a:p>
        </p:txBody>
      </p:sp>
      <p:sp>
        <p:nvSpPr>
          <p:cNvPr id="6" name="Right Arrow 5"/>
          <p:cNvSpPr/>
          <p:nvPr/>
        </p:nvSpPr>
        <p:spPr>
          <a:xfrm>
            <a:off x="4000496" y="4572008"/>
            <a:ext cx="200026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1"/>
                </a:solidFill>
              </a:rPr>
              <a:t>กด </a:t>
            </a:r>
            <a:r>
              <a:rPr lang="en-US" dirty="0" smtClean="0">
                <a:solidFill>
                  <a:schemeClr val="accent1"/>
                </a:solidFill>
              </a:rPr>
              <a:t>Add 203.157.88.98 </a:t>
            </a:r>
            <a:endParaRPr lang="th-TH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bandicam 2017-06-19 15-35-59-7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428736"/>
            <a:ext cx="3814404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  <a:solidFill>
            <a:srgbClr val="92D050"/>
          </a:solidFill>
        </p:spPr>
        <p:txBody>
          <a:bodyPr/>
          <a:lstStyle/>
          <a:p>
            <a:r>
              <a:rPr lang="th-TH" dirty="0" smtClean="0"/>
              <a:t>การ </a:t>
            </a:r>
            <a:r>
              <a:rPr lang="en-US" dirty="0" smtClean="0"/>
              <a:t>Log in </a:t>
            </a:r>
            <a:r>
              <a:rPr lang="th-TH" dirty="0" smtClean="0"/>
              <a:t>เข้าสู่ระบบ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8063" r="15493" b="-10843"/>
          <a:stretch/>
        </p:blipFill>
        <p:spPr bwMode="auto">
          <a:xfrm>
            <a:off x="434685" y="1340768"/>
            <a:ext cx="7924800" cy="56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324" y="2269614"/>
            <a:ext cx="48573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ใส่ </a:t>
            </a:r>
            <a:r>
              <a:rPr lang="en-US" dirty="0" smtClean="0"/>
              <a:t>User Code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114546"/>
            <a:ext cx="48245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ใส่ </a:t>
            </a:r>
            <a:r>
              <a:rPr lang="en-US" dirty="0" smtClean="0"/>
              <a:t>Password</a:t>
            </a:r>
            <a:endParaRPr lang="th-TH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5508104" y="2521826"/>
            <a:ext cx="792088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5494514" y="3061147"/>
            <a:ext cx="792088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1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15052" r="8850"/>
          <a:stretch/>
        </p:blipFill>
        <p:spPr bwMode="auto">
          <a:xfrm>
            <a:off x="562582" y="620688"/>
            <a:ext cx="7122429" cy="50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85441" y="2007365"/>
            <a:ext cx="2178845" cy="13806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2564904"/>
            <a:ext cx="4458272" cy="7571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ถ้าใส่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หรือ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ผิด จะขึ้น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error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# User Code or Password is invalid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09600" y="427038"/>
            <a:ext cx="8291264" cy="922114"/>
          </a:xfrm>
          <a:prstGeom prst="rect">
            <a:avLst/>
          </a:prstGeom>
          <a:solidFill>
            <a:srgbClr val="92D050"/>
          </a:solidFill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 in </a:t>
            </a: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เข้าสู่ระบบ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60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9512" r="12971" b="1651"/>
          <a:stretch/>
        </p:blipFill>
        <p:spPr bwMode="auto">
          <a:xfrm>
            <a:off x="251520" y="980728"/>
            <a:ext cx="852106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3933056"/>
            <a:ext cx="7216591" cy="14219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ถ้าใส่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หรือ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ผิด 4 ครั้ง จะขึ้น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error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# Your account is inactive. Please  contact system administrator</a:t>
            </a:r>
            <a:b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ให้แจ้ง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admin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ให้ทำการ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 password / reset  password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78688" y="3212976"/>
            <a:ext cx="2393898" cy="5165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57200" y="274638"/>
            <a:ext cx="8291264" cy="922114"/>
          </a:xfrm>
          <a:prstGeom prst="rect">
            <a:avLst/>
          </a:prstGeom>
          <a:solidFill>
            <a:srgbClr val="92D050"/>
          </a:solidFill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การ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 in </a:t>
            </a:r>
            <a:r>
              <a:rPr kumimoji="0" lang="th-TH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เข้าสู่ระบบ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50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5E6E227-3C08-4050-A475-6056AB1648A1}" type="datetime3">
              <a:rPr lang="en-US" smtClean="0"/>
              <a:pPr>
                <a:defRPr/>
              </a:pPr>
              <a:t>21 May 2020</a:t>
            </a:fld>
            <a:r>
              <a:rPr lang="de-DE" smtClean="0"/>
              <a:t>    </a:t>
            </a:r>
            <a:r>
              <a:rPr lang="en-US" smtClean="0"/>
              <a:t>page</a:t>
            </a:r>
            <a:r>
              <a:rPr lang="de-DE" smtClean="0"/>
              <a:t> </a:t>
            </a:r>
            <a:fld id="{6174F2DC-A14F-4AEE-A008-943685D322B5}" type="slidenum">
              <a:rPr lang="en-US" smtClean="0"/>
              <a:pPr>
                <a:defRPr/>
              </a:pPr>
              <a:t>9</a:t>
            </a:fld>
            <a:r>
              <a:rPr lang="en-US" smtClean="0"/>
              <a:t>    </a:t>
            </a:r>
            <a:r>
              <a:rPr lang="de-DE" smtClean="0"/>
              <a:t>© 2009 Roche</a:t>
            </a:r>
            <a:endParaRPr lang="en-US"/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5643" cy="6858000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7416" y="3365500"/>
            <a:ext cx="1723292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99139" y="3937000"/>
            <a:ext cx="1723292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139" y="4508500"/>
            <a:ext cx="1723292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51385" y="3365500"/>
            <a:ext cx="519084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 current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คือ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pw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ที่ได้จาก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Admin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51385" y="3949700"/>
            <a:ext cx="395172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en-US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 new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คือ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pw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ที่ตั้งเอง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51385" y="4546600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Confirm new Password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98677" y="2286000"/>
            <a:ext cx="753208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66339" y="2743201"/>
            <a:ext cx="2621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en-US" sz="1800" b="1" i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Submit change button</a:t>
            </a:r>
          </a:p>
          <a:p>
            <a:r>
              <a:rPr lang="en-US" sz="1800" b="1" i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apply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66679" y="5229200"/>
            <a:ext cx="6572633" cy="867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การตั้ง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ให้ใช้ตัวอักษรอังกฤษที่มี</a:t>
            </a:r>
            <a:r>
              <a:rPr lang="th-TH" sz="1800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ตัวพิมพ์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ใหญ่ พิมพ์เล็ก </a:t>
            </a:r>
          </a:p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และตัวเลข อย่างน้อย 8 ตัวอักษร เช่น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Test12345 , Abc12345678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457200" y="274638"/>
            <a:ext cx="8291264" cy="92211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dirty="0" smtClean="0"/>
              <a:t>การเปลี่ยนแปลง </a:t>
            </a:r>
            <a:r>
              <a:rPr lang="en-US" dirty="0" smtClean="0"/>
              <a:t>Password</a:t>
            </a:r>
            <a:endParaRPr lang="th-TH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1214422"/>
            <a:ext cx="9480480" cy="480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Minio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Minio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Minio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Minion" pitchFamily="18" charset="0"/>
              </a:defRPr>
            </a:lvl9pPr>
          </a:lstStyle>
          <a:p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ถ้ามีการ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Reset 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ใหม่จาก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Admin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ผู้ใช้จะต้องทำการเปลี่ยน </a:t>
            </a:r>
            <a:r>
              <a:rPr lang="en-US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password </a:t>
            </a:r>
            <a:r>
              <a:rPr lang="th-TH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ใหม่เองอีกครั้ง</a:t>
            </a:r>
            <a:endParaRPr lang="en-US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74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2" grpId="1" animBg="1"/>
      <p:bldP spid="13" grpId="0"/>
      <p:bldP spid="13" grpId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สมอภาค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994</TotalTime>
  <Words>336</Words>
  <Application>Microsoft Office PowerPoint</Application>
  <PresentationFormat>นำเสนอทางหน้าจอ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Arial</vt:lpstr>
      <vt:lpstr>EucrosiaUPC</vt:lpstr>
      <vt:lpstr>Franklin Gothic Book</vt:lpstr>
      <vt:lpstr>LilyUPC</vt:lpstr>
      <vt:lpstr>Perpetua</vt:lpstr>
      <vt:lpstr>Wingdings 2</vt:lpstr>
      <vt:lpstr>เสมอภาค</vt:lpstr>
      <vt:lpstr>ทบทวนใช้งานโปรแกรม Weblab</vt:lpstr>
      <vt:lpstr>การเข้าใช้งานโปรแกรม</vt:lpstr>
      <vt:lpstr>งานนำเสนอ PowerPoint</vt:lpstr>
      <vt:lpstr>กรณีใช้ Internet Explorer Version 9 ขึ้นไป ต้องทำการ Compatibility setting ก่อน</vt:lpstr>
      <vt:lpstr>กด Add 203.157.88.98 </vt:lpstr>
      <vt:lpstr>การ Log in เข้าสู่ระบบ</vt:lpstr>
      <vt:lpstr>งานนำเสนอ PowerPoint</vt:lpstr>
      <vt:lpstr>งานนำเสนอ PowerPoint</vt:lpstr>
      <vt:lpstr>งานนำเสนอ PowerPoint</vt:lpstr>
      <vt:lpstr>การ Create Order</vt:lpstr>
      <vt:lpstr>งานนำเสนอ PowerPoint</vt:lpstr>
      <vt:lpstr>งานนำเสนอ PowerPoint</vt:lpstr>
      <vt:lpstr>งานนำเสนอ PowerPoint</vt:lpstr>
      <vt:lpstr>การดูผลการตรวจวิเคราะห์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WIN-7</dc:creator>
  <cp:lastModifiedBy>User-12593</cp:lastModifiedBy>
  <cp:revision>41</cp:revision>
  <dcterms:created xsi:type="dcterms:W3CDTF">2016-06-06T07:02:04Z</dcterms:created>
  <dcterms:modified xsi:type="dcterms:W3CDTF">2020-05-21T11:40:20Z</dcterms:modified>
</cp:coreProperties>
</file>